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7" r:id="rId11"/>
    <p:sldId id="268" r:id="rId12"/>
    <p:sldId id="269" r:id="rId13"/>
    <p:sldId id="270" r:id="rId14"/>
    <p:sldId id="271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59" d="100"/>
          <a:sy n="59" d="100"/>
        </p:scale>
        <p:origin x="75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6/7/2020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Finding Pharmacy Close To Your </a:t>
            </a:r>
            <a:r>
              <a:rPr lang="en-US" b="1" dirty="0" smtClean="0"/>
              <a:t>Neighborhood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Mohammad Bilal Shafique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744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York MDMC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48" r="1534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618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Chicago MDMC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42" r="15542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92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San Francisco MDMC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1" r="15641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09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jersey MDMC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60" r="1566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428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Boston MDMC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48" r="153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92892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Jersey City</a:t>
            </a:r>
          </a:p>
          <a:p>
            <a:r>
              <a:rPr lang="en-US" dirty="0"/>
              <a:t>New York</a:t>
            </a:r>
          </a:p>
          <a:p>
            <a:r>
              <a:rPr lang="en-US" dirty="0"/>
              <a:t>San Francisco</a:t>
            </a:r>
          </a:p>
          <a:p>
            <a:r>
              <a:rPr lang="en-US" dirty="0"/>
              <a:t>Boston</a:t>
            </a:r>
          </a:p>
          <a:p>
            <a:r>
              <a:rPr lang="en-US" dirty="0"/>
              <a:t>Chicago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920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Your Possible Destinations: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● New York, NY</a:t>
            </a:r>
            <a:br>
              <a:rPr lang="en-US" dirty="0"/>
            </a:br>
            <a:r>
              <a:rPr lang="en-US" dirty="0"/>
              <a:t>● San Francisco, CA</a:t>
            </a:r>
            <a:br>
              <a:rPr lang="en-US" dirty="0"/>
            </a:br>
            <a:r>
              <a:rPr lang="en-US" dirty="0"/>
              <a:t>● Jersey City, NJ</a:t>
            </a:r>
            <a:br>
              <a:rPr lang="en-US" dirty="0"/>
            </a:br>
            <a:r>
              <a:rPr lang="en-US" dirty="0"/>
              <a:t>● Boston, MA</a:t>
            </a:r>
            <a:br>
              <a:rPr lang="en-US" dirty="0"/>
            </a:br>
            <a:r>
              <a:rPr lang="en-US" dirty="0"/>
              <a:t>● Chicago</a:t>
            </a:r>
            <a:r>
              <a:rPr lang="en-US" dirty="0" smtClean="0"/>
              <a:t>, 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638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Let’s Take a Look at</a:t>
            </a:r>
            <a:br>
              <a:rPr lang="en-US" b="1" dirty="0"/>
            </a:br>
            <a:r>
              <a:rPr lang="en-US" b="1" dirty="0"/>
              <a:t>Their </a:t>
            </a:r>
            <a:r>
              <a:rPr lang="en-US" b="1" dirty="0" smtClean="0"/>
              <a:t>Maps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589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York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30" r="1523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950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Chicago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78" r="1567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639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San Francisco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4" r="15044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39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Jersey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0" r="1609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89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Boston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3" r="15523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30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</a:t>
            </a:r>
            <a:r>
              <a:rPr lang="en-US" b="1" dirty="0" smtClean="0"/>
              <a:t>did </a:t>
            </a:r>
            <a:r>
              <a:rPr lang="en-US" b="1" dirty="0"/>
              <a:t>I </a:t>
            </a:r>
            <a:r>
              <a:rPr lang="en-US" b="1" dirty="0" smtClean="0"/>
              <a:t>decide?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Calculated </a:t>
            </a:r>
            <a:r>
              <a:rPr lang="en-US" dirty="0"/>
              <a:t>the </a:t>
            </a:r>
            <a:r>
              <a:rPr lang="en-US" dirty="0" err="1"/>
              <a:t>centre</a:t>
            </a:r>
            <a:r>
              <a:rPr lang="en-US" dirty="0"/>
              <a:t> of </a:t>
            </a:r>
            <a:r>
              <a:rPr lang="en-US" dirty="0" smtClean="0"/>
              <a:t>all the pharmacies </a:t>
            </a:r>
            <a:r>
              <a:rPr lang="en-US" dirty="0"/>
              <a:t>(That </a:t>
            </a:r>
            <a:r>
              <a:rPr lang="en-US" dirty="0" smtClean="0"/>
              <a:t>huge green </a:t>
            </a:r>
            <a:r>
              <a:rPr lang="en-US" dirty="0"/>
              <a:t>circle)</a:t>
            </a:r>
          </a:p>
          <a:p>
            <a:r>
              <a:rPr lang="en-US" dirty="0" smtClean="0"/>
              <a:t> </a:t>
            </a:r>
            <a:r>
              <a:rPr lang="en-US" dirty="0"/>
              <a:t>Then </a:t>
            </a:r>
            <a:r>
              <a:rPr lang="en-US" dirty="0" smtClean="0"/>
              <a:t>calculated </a:t>
            </a:r>
            <a:r>
              <a:rPr lang="en-US" dirty="0"/>
              <a:t>the </a:t>
            </a:r>
            <a:r>
              <a:rPr lang="en-US" dirty="0" smtClean="0"/>
              <a:t>distance from </a:t>
            </a:r>
            <a:r>
              <a:rPr lang="en-US" dirty="0"/>
              <a:t>each </a:t>
            </a:r>
            <a:r>
              <a:rPr lang="en-US" dirty="0" smtClean="0"/>
              <a:t>pharmacies </a:t>
            </a:r>
            <a:r>
              <a:rPr lang="en-US" dirty="0"/>
              <a:t>to </a:t>
            </a:r>
            <a:r>
              <a:rPr lang="en-US" dirty="0" smtClean="0"/>
              <a:t>the </a:t>
            </a:r>
            <a:r>
              <a:rPr lang="en-US" dirty="0" err="1" smtClean="0"/>
              <a:t>centre</a:t>
            </a:r>
            <a:endParaRPr lang="en-US" dirty="0"/>
          </a:p>
          <a:p>
            <a:r>
              <a:rPr lang="en-US" dirty="0" smtClean="0"/>
              <a:t> </a:t>
            </a:r>
            <a:r>
              <a:rPr lang="en-US" dirty="0"/>
              <a:t>Then ranked the </a:t>
            </a:r>
            <a:r>
              <a:rPr lang="en-US" dirty="0" smtClean="0"/>
              <a:t>cities according </a:t>
            </a:r>
            <a:r>
              <a:rPr lang="en-US" dirty="0"/>
              <a:t>to the </a:t>
            </a:r>
            <a:r>
              <a:rPr lang="en-US" dirty="0" smtClean="0"/>
              <a:t>lowest distances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6564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8</TotalTime>
  <Words>119</Words>
  <Application>Microsoft Office PowerPoint</Application>
  <PresentationFormat>Widescreen</PresentationFormat>
  <Paragraphs>25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Century Gothic</vt:lpstr>
      <vt:lpstr>Garamond</vt:lpstr>
      <vt:lpstr>Savon</vt:lpstr>
      <vt:lpstr>Finding Pharmacy Close To Your Neighborhood</vt:lpstr>
      <vt:lpstr>Your Possible Destinations:</vt:lpstr>
      <vt:lpstr>Let’s Take a Look at Their Maps</vt:lpstr>
      <vt:lpstr>New York</vt:lpstr>
      <vt:lpstr>Chicago</vt:lpstr>
      <vt:lpstr>San Francisco</vt:lpstr>
      <vt:lpstr>New Jersey</vt:lpstr>
      <vt:lpstr>Boston</vt:lpstr>
      <vt:lpstr>How did I decide?</vt:lpstr>
      <vt:lpstr>New York MDMC</vt:lpstr>
      <vt:lpstr>Chicago MDMC</vt:lpstr>
      <vt:lpstr>San Francisco MDMC</vt:lpstr>
      <vt:lpstr>New jersey MDMC</vt:lpstr>
      <vt:lpstr>Boston MDMC</vt:lpstr>
      <vt:lpstr>Results: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Pharmacy Close To Your Neighborhood</dc:title>
  <dc:creator>M Bilal Shafique</dc:creator>
  <cp:lastModifiedBy>M Bilal Shafique</cp:lastModifiedBy>
  <cp:revision>1</cp:revision>
  <dcterms:created xsi:type="dcterms:W3CDTF">2020-06-07T12:32:25Z</dcterms:created>
  <dcterms:modified xsi:type="dcterms:W3CDTF">2020-06-07T12:40:33Z</dcterms:modified>
</cp:coreProperties>
</file>

<file path=docProps/thumbnail.jpeg>
</file>